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64" r:id="rId3"/>
    <p:sldId id="265" r:id="rId4"/>
    <p:sldId id="270" r:id="rId5"/>
    <p:sldId id="266" r:id="rId6"/>
    <p:sldId id="267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4" d="100"/>
          <a:sy n="84" d="100"/>
        </p:scale>
        <p:origin x="-155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497EC-5AA1-41EE-9639-F84F9E261E83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53F0F-FC9D-4DD7-A2BE-A3AB67F7E9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фото\01-11-2018_20-52-13\IMG-20181101-WA0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cuments\фото\01-11-2018_20-52-13\IMG-20181101-WA0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cuments\фото\01-11-2018_20-52-13\IMG-20181101-WA0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cuments\фото\01-11-2018_20-52-13\IMG-20181101-WA0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cuments\фото\01-11-2018_20-52-13\IMG-20181101-WA0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cuments\фото\01-11-2018_20-52-13\IMG-20181101-WA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0</Words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</cp:revision>
  <dcterms:created xsi:type="dcterms:W3CDTF">2018-10-31T17:05:02Z</dcterms:created>
  <dcterms:modified xsi:type="dcterms:W3CDTF">2018-11-01T19:05:41Z</dcterms:modified>
</cp:coreProperties>
</file>